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</p:sldIdLst>
  <p:sldSz cy="5143500" cx="9144000"/>
  <p:notesSz cx="6858000" cy="9144000"/>
  <p:embeddedFontLst>
    <p:embeddedFont>
      <p:font typeface="Economica"/>
      <p:regular r:id="rId17"/>
      <p:bold r:id="rId18"/>
      <p:italic r:id="rId19"/>
      <p:boldItalic r:id="rId20"/>
    </p:embeddedFont>
    <p:embeddedFont>
      <p:font typeface="Open Sans"/>
      <p:regular r:id="rId21"/>
      <p:bold r:id="rId22"/>
      <p:italic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BA228D57-DD86-405B-AFBF-D76C6AC664E7}">
  <a:tblStyle styleId="{BA228D57-DD86-405B-AFBF-D76C6AC664E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Economica-boldItalic.fntdata"/><Relationship Id="rId11" Type="http://schemas.openxmlformats.org/officeDocument/2006/relationships/slide" Target="slides/slide5.xml"/><Relationship Id="rId22" Type="http://schemas.openxmlformats.org/officeDocument/2006/relationships/font" Target="fonts/OpenSans-bold.fntdata"/><Relationship Id="rId10" Type="http://schemas.openxmlformats.org/officeDocument/2006/relationships/slide" Target="slides/slide4.xml"/><Relationship Id="rId21" Type="http://schemas.openxmlformats.org/officeDocument/2006/relationships/font" Target="fonts/OpenSans-regular.fntdata"/><Relationship Id="rId13" Type="http://schemas.openxmlformats.org/officeDocument/2006/relationships/slide" Target="slides/slide7.xml"/><Relationship Id="rId24" Type="http://schemas.openxmlformats.org/officeDocument/2006/relationships/font" Target="fonts/OpenSans-boldItalic.fntdata"/><Relationship Id="rId12" Type="http://schemas.openxmlformats.org/officeDocument/2006/relationships/slide" Target="slides/slide6.xml"/><Relationship Id="rId23" Type="http://schemas.openxmlformats.org/officeDocument/2006/relationships/font" Target="fonts/OpenSans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font" Target="fonts/Economica-regular.fntdata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1.xml"/><Relationship Id="rId19" Type="http://schemas.openxmlformats.org/officeDocument/2006/relationships/font" Target="fonts/Economica-italic.fntdata"/><Relationship Id="rId6" Type="http://schemas.openxmlformats.org/officeDocument/2006/relationships/notesMaster" Target="notesMasters/notesMaster1.xml"/><Relationship Id="rId18" Type="http://schemas.openxmlformats.org/officeDocument/2006/relationships/font" Target="fonts/Economica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c6f8954bc_0_5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c6f8954bc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c6f8954bc_0_16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c6f8954bc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c6f8954bc_0_5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c6f8954bc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c6f8954bc_0_8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c6f8954bc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c6f8954bc_0_9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c6f8954bc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c6f8954bc_0_9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c6f8954bc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c6f8954bc_0_11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c6f8954bc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c6f8954bc_0_13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c6f8954bc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c6f8954bc_0_14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c6f8954bc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c6f8954bc_0_15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c6f8954bc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4013" y="756700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1" name="Google Shape;11;p2"/>
          <p:cNvSpPr/>
          <p:nvPr/>
        </p:nvSpPr>
        <p:spPr>
          <a:xfrm rot="10800000">
            <a:off x="5318350" y="32667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11"/>
          <p:cNvSpPr txBox="1"/>
          <p:nvPr>
            <p:ph hasCustomPrompt="1" type="title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/>
          <p:nvPr>
            <p:ph idx="1" type="body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" name="Google Shape;5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flipH="1">
            <a:off x="7595938" y="4602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7" name="Google Shape;17;p3"/>
          <p:cNvSpPr/>
          <p:nvPr/>
        </p:nvSpPr>
        <p:spPr>
          <a:xfrm flipH="1" rot="10800000">
            <a:off x="466425" y="35583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8" name="Google Shape;18;p3"/>
          <p:cNvSpPr txBox="1"/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5" name="Google Shape;35;p7"/>
          <p:cNvSpPr txBox="1"/>
          <p:nvPr>
            <p:ph idx="1" type="body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6" name="Google Shape;36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8"/>
          <p:cNvSpPr txBox="1"/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0" name="Google Shape;4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4" name="Google Shape;44;p9"/>
          <p:cNvSpPr txBox="1"/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" type="subTitle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idx="1" type="body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/>
        </p:txBody>
      </p:sp>
      <p:sp>
        <p:nvSpPr>
          <p:cNvPr id="50" name="Google Shape;50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ux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jpg"/><Relationship Id="rId4" Type="http://schemas.openxmlformats.org/officeDocument/2006/relationships/image" Target="../media/image8.jpg"/><Relationship Id="rId5" Type="http://schemas.openxmlformats.org/officeDocument/2006/relationships/image" Target="../media/image6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jpg"/><Relationship Id="rId4" Type="http://schemas.openxmlformats.org/officeDocument/2006/relationships/image" Target="../media/image14.jpg"/><Relationship Id="rId5" Type="http://schemas.openxmlformats.org/officeDocument/2006/relationships/image" Target="../media/image13.jpg"/><Relationship Id="rId6" Type="http://schemas.openxmlformats.org/officeDocument/2006/relationships/image" Target="../media/image2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jpg"/><Relationship Id="rId4" Type="http://schemas.openxmlformats.org/officeDocument/2006/relationships/image" Target="../media/image10.jpg"/><Relationship Id="rId5" Type="http://schemas.openxmlformats.org/officeDocument/2006/relationships/image" Target="../media/image1.jpg"/><Relationship Id="rId6" Type="http://schemas.openxmlformats.org/officeDocument/2006/relationships/image" Target="../media/image9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jpg"/><Relationship Id="rId4" Type="http://schemas.openxmlformats.org/officeDocument/2006/relationships/image" Target="../media/image12.jpg"/><Relationship Id="rId5" Type="http://schemas.openxmlformats.org/officeDocument/2006/relationships/image" Target="../media/image11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Novia</a:t>
            </a:r>
            <a:r>
              <a:rPr lang="es-419"/>
              <a:t> y Novio </a:t>
            </a:r>
            <a:br>
              <a:rPr lang="es-419"/>
            </a:br>
            <a:r>
              <a:rPr lang="es-419"/>
              <a:t>se casan</a:t>
            </a:r>
            <a:endParaRPr/>
          </a:p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el 4 de septiembre de 20XX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2"/>
          <p:cNvSpPr txBox="1"/>
          <p:nvPr>
            <p:ph idx="4294967295" type="title"/>
          </p:nvPr>
        </p:nvSpPr>
        <p:spPr>
          <a:xfrm>
            <a:off x="311700" y="546000"/>
            <a:ext cx="8520600" cy="1079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chemeClr val="lt2"/>
                </a:solidFill>
              </a:rPr>
              <a:t>Estamos registrados en </a:t>
            </a:r>
            <a:r>
              <a:rPr lang="es-419">
                <a:solidFill>
                  <a:schemeClr val="lt2"/>
                </a:solidFill>
              </a:rPr>
              <a:t>www.example.com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180" name="Google Shape;180;p22"/>
          <p:cNvSpPr txBox="1"/>
          <p:nvPr>
            <p:ph idx="4294967295" type="body"/>
          </p:nvPr>
        </p:nvSpPr>
        <p:spPr>
          <a:xfrm>
            <a:off x="311700" y="1740096"/>
            <a:ext cx="8520600" cy="54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s-419"/>
              <a:t>… ¡</a:t>
            </a:r>
            <a:r>
              <a:rPr lang="es-419"/>
              <a:t>y nos complace poder celebrar este evento contigo.</a:t>
            </a:r>
            <a:endParaRPr/>
          </a:p>
        </p:txBody>
      </p:sp>
      <p:pic>
        <p:nvPicPr>
          <p:cNvPr descr="Dos personas en una canoa sobre agua con niebla" id="181" name="Google Shape;181;p22"/>
          <p:cNvPicPr preferRelativeResize="0"/>
          <p:nvPr/>
        </p:nvPicPr>
        <p:blipFill rotWithShape="1">
          <a:blip r:embed="rId3">
            <a:alphaModFix/>
          </a:blip>
          <a:srcRect b="28021" l="0" r="11769" t="0"/>
          <a:stretch/>
        </p:blipFill>
        <p:spPr>
          <a:xfrm>
            <a:off x="74434" y="2979550"/>
            <a:ext cx="3849126" cy="20881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anos formando un corazón alrededor del sol durante el atardecer" id="182" name="Google Shape;182;p22"/>
          <p:cNvPicPr preferRelativeResize="0"/>
          <p:nvPr/>
        </p:nvPicPr>
        <p:blipFill rotWithShape="1">
          <a:blip r:embed="rId4">
            <a:alphaModFix/>
          </a:blip>
          <a:srcRect b="0" l="8008" r="18043" t="16576"/>
          <a:stretch/>
        </p:blipFill>
        <p:spPr>
          <a:xfrm>
            <a:off x="3942326" y="2979550"/>
            <a:ext cx="2775574" cy="20881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Vehículo utilitario en una calle inclinada frente a una casa gris" id="183" name="Google Shape;183;p22"/>
          <p:cNvPicPr preferRelativeResize="0"/>
          <p:nvPr/>
        </p:nvPicPr>
        <p:blipFill rotWithShape="1">
          <a:blip r:embed="rId5">
            <a:alphaModFix/>
          </a:blip>
          <a:srcRect b="20698" l="0" r="0" t="11833"/>
          <a:stretch/>
        </p:blipFill>
        <p:spPr>
          <a:xfrm>
            <a:off x="6739975" y="2979550"/>
            <a:ext cx="2320750" cy="2088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8" name="Google Shape;68;p14"/>
          <p:cNvCxnSpPr/>
          <p:nvPr/>
        </p:nvCxnSpPr>
        <p:spPr>
          <a:xfrm>
            <a:off x="420075" y="2927037"/>
            <a:ext cx="83361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69" name="Google Shape;69;p1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Nuestra historia</a:t>
            </a:r>
            <a:endParaRPr/>
          </a:p>
        </p:txBody>
      </p:sp>
      <p:grpSp>
        <p:nvGrpSpPr>
          <p:cNvPr id="70" name="Google Shape;70;p14"/>
          <p:cNvGrpSpPr/>
          <p:nvPr/>
        </p:nvGrpSpPr>
        <p:grpSpPr>
          <a:xfrm>
            <a:off x="369350" y="2864883"/>
            <a:ext cx="129000" cy="770742"/>
            <a:chOff x="369350" y="2864883"/>
            <a:chExt cx="129000" cy="770742"/>
          </a:xfrm>
        </p:grpSpPr>
        <p:sp>
          <p:nvSpPr>
            <p:cNvPr id="71" name="Google Shape;71;p14"/>
            <p:cNvSpPr/>
            <p:nvPr/>
          </p:nvSpPr>
          <p:spPr>
            <a:xfrm>
              <a:off x="369350" y="2864883"/>
              <a:ext cx="129000" cy="129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72" name="Google Shape;72;p14"/>
            <p:cNvCxnSpPr/>
            <p:nvPr/>
          </p:nvCxnSpPr>
          <p:spPr>
            <a:xfrm>
              <a:off x="433850" y="2991525"/>
              <a:ext cx="0" cy="6441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med" w="med" type="oval"/>
            </a:ln>
          </p:spPr>
        </p:cxnSp>
      </p:grpSp>
      <p:sp>
        <p:nvSpPr>
          <p:cNvPr id="73" name="Google Shape;73;p14"/>
          <p:cNvSpPr txBox="1"/>
          <p:nvPr>
            <p:ph idx="4294967295" type="body"/>
          </p:nvPr>
        </p:nvSpPr>
        <p:spPr>
          <a:xfrm>
            <a:off x="464100" y="3238125"/>
            <a:ext cx="2174400" cy="121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/>
              <a:t>2</a:t>
            </a:r>
            <a:r>
              <a:rPr b="1" lang="es-419"/>
              <a:t>2.02.XX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100"/>
              <a:t>Inserta tu texto aquí Inserta tu texto aquí</a:t>
            </a:r>
            <a:endParaRPr sz="1100"/>
          </a:p>
        </p:txBody>
      </p:sp>
      <p:grpSp>
        <p:nvGrpSpPr>
          <p:cNvPr id="74" name="Google Shape;74;p14"/>
          <p:cNvGrpSpPr/>
          <p:nvPr/>
        </p:nvGrpSpPr>
        <p:grpSpPr>
          <a:xfrm>
            <a:off x="1553050" y="1736575"/>
            <a:ext cx="129000" cy="1254971"/>
            <a:chOff x="1553050" y="1736575"/>
            <a:chExt cx="129000" cy="1254971"/>
          </a:xfrm>
        </p:grpSpPr>
        <p:sp>
          <p:nvSpPr>
            <p:cNvPr id="75" name="Google Shape;75;p14"/>
            <p:cNvSpPr/>
            <p:nvPr/>
          </p:nvSpPr>
          <p:spPr>
            <a:xfrm>
              <a:off x="1553050" y="2862546"/>
              <a:ext cx="129000" cy="129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76" name="Google Shape;76;p14"/>
            <p:cNvCxnSpPr/>
            <p:nvPr/>
          </p:nvCxnSpPr>
          <p:spPr>
            <a:xfrm rot="10800000">
              <a:off x="1614125" y="1736575"/>
              <a:ext cx="0" cy="1128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med" w="med" type="oval"/>
            </a:ln>
          </p:spPr>
        </p:cxnSp>
      </p:grpSp>
      <p:sp>
        <p:nvSpPr>
          <p:cNvPr id="77" name="Google Shape;77;p14"/>
          <p:cNvSpPr txBox="1"/>
          <p:nvPr>
            <p:ph idx="4294967295" type="body"/>
          </p:nvPr>
        </p:nvSpPr>
        <p:spPr>
          <a:xfrm>
            <a:off x="1629250" y="1492700"/>
            <a:ext cx="2174400" cy="109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/>
              <a:t>19</a:t>
            </a:r>
            <a:r>
              <a:rPr b="1" lang="es-419"/>
              <a:t>.05.XX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100"/>
              <a:t>Inserta tu texto aquí Inserta tu texto aquí</a:t>
            </a:r>
            <a:endParaRPr sz="1100"/>
          </a:p>
        </p:txBody>
      </p:sp>
      <p:grpSp>
        <p:nvGrpSpPr>
          <p:cNvPr id="78" name="Google Shape;78;p14"/>
          <p:cNvGrpSpPr/>
          <p:nvPr/>
        </p:nvGrpSpPr>
        <p:grpSpPr>
          <a:xfrm>
            <a:off x="3484800" y="2862533"/>
            <a:ext cx="129000" cy="773079"/>
            <a:chOff x="3484800" y="2862533"/>
            <a:chExt cx="129000" cy="773079"/>
          </a:xfrm>
        </p:grpSpPr>
        <p:sp>
          <p:nvSpPr>
            <p:cNvPr id="79" name="Google Shape;79;p14"/>
            <p:cNvSpPr/>
            <p:nvPr/>
          </p:nvSpPr>
          <p:spPr>
            <a:xfrm>
              <a:off x="3484800" y="2862533"/>
              <a:ext cx="129000" cy="129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80" name="Google Shape;80;p14"/>
            <p:cNvCxnSpPr/>
            <p:nvPr/>
          </p:nvCxnSpPr>
          <p:spPr>
            <a:xfrm>
              <a:off x="3546200" y="2991513"/>
              <a:ext cx="0" cy="6441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med" w="med" type="oval"/>
            </a:ln>
          </p:spPr>
        </p:cxnSp>
      </p:grpSp>
      <p:sp>
        <p:nvSpPr>
          <p:cNvPr id="81" name="Google Shape;81;p14"/>
          <p:cNvSpPr txBox="1"/>
          <p:nvPr>
            <p:ph idx="4294967295" type="body"/>
          </p:nvPr>
        </p:nvSpPr>
        <p:spPr>
          <a:xfrm>
            <a:off x="3561000" y="3238050"/>
            <a:ext cx="2174400" cy="121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/>
              <a:t>05.07.XX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100"/>
              <a:t>Inserta tu texto aquí Inserta tu texto aquí</a:t>
            </a:r>
            <a:endParaRPr sz="1100"/>
          </a:p>
        </p:txBody>
      </p:sp>
      <p:grpSp>
        <p:nvGrpSpPr>
          <p:cNvPr id="82" name="Google Shape;82;p14"/>
          <p:cNvGrpSpPr/>
          <p:nvPr/>
        </p:nvGrpSpPr>
        <p:grpSpPr>
          <a:xfrm>
            <a:off x="5144075" y="1736575"/>
            <a:ext cx="129000" cy="1257296"/>
            <a:chOff x="5144075" y="1736575"/>
            <a:chExt cx="129000" cy="1257296"/>
          </a:xfrm>
        </p:grpSpPr>
        <p:sp>
          <p:nvSpPr>
            <p:cNvPr id="83" name="Google Shape;83;p14"/>
            <p:cNvSpPr/>
            <p:nvPr/>
          </p:nvSpPr>
          <p:spPr>
            <a:xfrm>
              <a:off x="5144075" y="2864871"/>
              <a:ext cx="129000" cy="129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84" name="Google Shape;84;p14"/>
            <p:cNvCxnSpPr/>
            <p:nvPr/>
          </p:nvCxnSpPr>
          <p:spPr>
            <a:xfrm rot="10800000">
              <a:off x="5208575" y="1736575"/>
              <a:ext cx="0" cy="1128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med" w="med" type="oval"/>
            </a:ln>
          </p:spPr>
        </p:cxnSp>
      </p:grpSp>
      <p:sp>
        <p:nvSpPr>
          <p:cNvPr id="85" name="Google Shape;85;p14"/>
          <p:cNvSpPr txBox="1"/>
          <p:nvPr>
            <p:ph idx="4294967295" type="body"/>
          </p:nvPr>
        </p:nvSpPr>
        <p:spPr>
          <a:xfrm>
            <a:off x="5220275" y="1492700"/>
            <a:ext cx="2174400" cy="109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/>
              <a:t>15.12.XX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100"/>
              <a:t>Inserta tu texto aquí Inserta tu texto aquí</a:t>
            </a:r>
            <a:endParaRPr sz="1100"/>
          </a:p>
        </p:txBody>
      </p:sp>
      <p:grpSp>
        <p:nvGrpSpPr>
          <p:cNvPr id="86" name="Google Shape;86;p14"/>
          <p:cNvGrpSpPr/>
          <p:nvPr/>
        </p:nvGrpSpPr>
        <p:grpSpPr>
          <a:xfrm>
            <a:off x="6657900" y="2864871"/>
            <a:ext cx="129000" cy="770742"/>
            <a:chOff x="6657900" y="2864871"/>
            <a:chExt cx="129000" cy="770742"/>
          </a:xfrm>
        </p:grpSpPr>
        <p:sp>
          <p:nvSpPr>
            <p:cNvPr id="87" name="Google Shape;87;p14"/>
            <p:cNvSpPr/>
            <p:nvPr/>
          </p:nvSpPr>
          <p:spPr>
            <a:xfrm>
              <a:off x="6657900" y="2864871"/>
              <a:ext cx="129000" cy="129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88" name="Google Shape;88;p14"/>
            <p:cNvCxnSpPr/>
            <p:nvPr/>
          </p:nvCxnSpPr>
          <p:spPr>
            <a:xfrm>
              <a:off x="6722400" y="2991513"/>
              <a:ext cx="0" cy="6441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med" w="med" type="oval"/>
            </a:ln>
          </p:spPr>
        </p:cxnSp>
      </p:grpSp>
      <p:sp>
        <p:nvSpPr>
          <p:cNvPr id="89" name="Google Shape;89;p14"/>
          <p:cNvSpPr txBox="1"/>
          <p:nvPr>
            <p:ph idx="4294967295" type="body"/>
          </p:nvPr>
        </p:nvSpPr>
        <p:spPr>
          <a:xfrm>
            <a:off x="6734100" y="3238050"/>
            <a:ext cx="2174400" cy="121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/>
              <a:t>09.03.XX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100"/>
              <a:t>Inserta tu texto aquí Inserta tu texto aquí</a:t>
            </a:r>
            <a:endParaRPr sz="11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4" name="Google Shape;94;p15"/>
          <p:cNvGraphicFramePr/>
          <p:nvPr/>
        </p:nvGraphicFramePr>
        <p:xfrm>
          <a:off x="952500" y="2000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{BA228D57-DD86-405B-AFBF-D76C6AC664E7}</a:tableStyleId>
              </a:tblPr>
              <a:tblGrid>
                <a:gridCol w="2413000"/>
                <a:gridCol w="2413000"/>
                <a:gridCol w="2413000"/>
              </a:tblGrid>
              <a:tr h="381000">
                <a:tc grid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/>
                        <a:t>titulo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/>
                        <a:t>col1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/>
                        <a:t>col2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/>
                        <a:t>col3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/>
                        <a:t>-</a:t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/>
                        <a:t>1</a:t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/>
                        <a:t>2</a:t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/>
                        <a:t>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/>
                        <a:t>3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 txBox="1"/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El evento principal</a:t>
            </a:r>
            <a:endParaRPr/>
          </a:p>
        </p:txBody>
      </p:sp>
      <p:sp>
        <p:nvSpPr>
          <p:cNvPr id="100" name="Google Shape;100;p16"/>
          <p:cNvSpPr txBox="1"/>
          <p:nvPr>
            <p:ph idx="1" type="subTitle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Sábado, 4 de septiembre de 20XX </a:t>
            </a:r>
            <a:br>
              <a:rPr lang="es-419"/>
            </a:br>
            <a:r>
              <a:rPr lang="es-419"/>
              <a:t>a las 3:00 p.m.</a:t>
            </a:r>
            <a:endParaRPr/>
          </a:p>
        </p:txBody>
      </p:sp>
      <p:sp>
        <p:nvSpPr>
          <p:cNvPr id="101" name="Google Shape;101;p16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b="1" lang="es-419" sz="2400"/>
              <a:t>Nombre del hotel</a:t>
            </a:r>
            <a:endParaRPr b="1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s-419" sz="2400"/>
              <a:t>Calle 123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s-419" sz="2400"/>
              <a:t>Ciudad, Provincia 12345</a:t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s-419" sz="1400"/>
              <a:t>La recepción tendrá lugar al final de la ceremonia</a:t>
            </a:r>
            <a:endParaRPr sz="14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7"/>
          <p:cNvSpPr txBox="1"/>
          <p:nvPr/>
        </p:nvSpPr>
        <p:spPr>
          <a:xfrm>
            <a:off x="311700" y="609921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4200">
                <a:latin typeface="Economica"/>
                <a:ea typeface="Economica"/>
                <a:cs typeface="Economica"/>
                <a:sym typeface="Economica"/>
              </a:rPr>
              <a:t>Únete a nosotros para compartir un fin de semana lleno de actividades</a:t>
            </a:r>
            <a:endParaRPr sz="4200">
              <a:solidFill>
                <a:srgbClr val="000000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cxnSp>
        <p:nvCxnSpPr>
          <p:cNvPr id="107" name="Google Shape;107;p17"/>
          <p:cNvCxnSpPr/>
          <p:nvPr/>
        </p:nvCxnSpPr>
        <p:spPr>
          <a:xfrm>
            <a:off x="4364550" y="1536371"/>
            <a:ext cx="414900" cy="0"/>
          </a:xfrm>
          <a:prstGeom prst="straightConnector1">
            <a:avLst/>
          </a:prstGeom>
          <a:noFill/>
          <a:ln cap="flat" cmpd="sng" w="28575">
            <a:solidFill>
              <a:srgbClr val="CCA677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08" name="Google Shape;108;p17"/>
          <p:cNvGrpSpPr/>
          <p:nvPr/>
        </p:nvGrpSpPr>
        <p:grpSpPr>
          <a:xfrm>
            <a:off x="437825" y="1862576"/>
            <a:ext cx="2685450" cy="2805000"/>
            <a:chOff x="437825" y="1568580"/>
            <a:chExt cx="2685450" cy="2805000"/>
          </a:xfrm>
        </p:grpSpPr>
        <p:sp>
          <p:nvSpPr>
            <p:cNvPr id="109" name="Google Shape;109;p17"/>
            <p:cNvSpPr/>
            <p:nvPr/>
          </p:nvSpPr>
          <p:spPr>
            <a:xfrm>
              <a:off x="440075" y="1568580"/>
              <a:ext cx="2683200" cy="2805000"/>
            </a:xfrm>
            <a:prstGeom prst="rect">
              <a:avLst/>
            </a:prstGeom>
            <a:noFill/>
            <a:ln cap="flat" cmpd="sng" w="9525">
              <a:solidFill>
                <a:srgbClr val="CCA67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7"/>
            <p:cNvSpPr txBox="1"/>
            <p:nvPr/>
          </p:nvSpPr>
          <p:spPr>
            <a:xfrm>
              <a:off x="437825" y="1568589"/>
              <a:ext cx="2683200" cy="411900"/>
            </a:xfrm>
            <a:prstGeom prst="rect">
              <a:avLst/>
            </a:prstGeom>
            <a:solidFill>
              <a:srgbClr val="CCA67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1" name="Google Shape;111;p17"/>
          <p:cNvSpPr txBox="1"/>
          <p:nvPr/>
        </p:nvSpPr>
        <p:spPr>
          <a:xfrm>
            <a:off x="516625" y="1856871"/>
            <a:ext cx="2484300" cy="4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Jueves</a:t>
            </a:r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2" name="Google Shape;112;p17"/>
          <p:cNvSpPr txBox="1"/>
          <p:nvPr/>
        </p:nvSpPr>
        <p:spPr>
          <a:xfrm>
            <a:off x="518000" y="2385274"/>
            <a:ext cx="2494500" cy="21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>
                <a:latin typeface="Open Sans"/>
                <a:ea typeface="Open Sans"/>
                <a:cs typeface="Open Sans"/>
                <a:sym typeface="Open Sans"/>
              </a:rPr>
              <a:t>Spa a las 3:00 p.m.</a:t>
            </a:r>
            <a:endParaRPr b="1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rPr lang="es-41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Escribe aquí tu texto Escribe aquí tu texto Escribe aquí tu texto Escribe aquí tu texto Escribe aquí tu texto Escribe aquí tu texto. </a:t>
            </a:r>
            <a:endParaRPr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13" name="Google Shape;113;p17"/>
          <p:cNvGrpSpPr/>
          <p:nvPr/>
        </p:nvGrpSpPr>
        <p:grpSpPr>
          <a:xfrm>
            <a:off x="3230400" y="1862576"/>
            <a:ext cx="2683200" cy="2805000"/>
            <a:chOff x="3230400" y="1568580"/>
            <a:chExt cx="2683200" cy="2805000"/>
          </a:xfrm>
        </p:grpSpPr>
        <p:sp>
          <p:nvSpPr>
            <p:cNvPr id="114" name="Google Shape;114;p17"/>
            <p:cNvSpPr/>
            <p:nvPr/>
          </p:nvSpPr>
          <p:spPr>
            <a:xfrm>
              <a:off x="3230400" y="1568580"/>
              <a:ext cx="2683200" cy="2805000"/>
            </a:xfrm>
            <a:prstGeom prst="rect">
              <a:avLst/>
            </a:prstGeom>
            <a:noFill/>
            <a:ln cap="flat" cmpd="sng" w="9525">
              <a:solidFill>
                <a:srgbClr val="CCA67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7"/>
            <p:cNvSpPr txBox="1"/>
            <p:nvPr/>
          </p:nvSpPr>
          <p:spPr>
            <a:xfrm>
              <a:off x="3230400" y="1568600"/>
              <a:ext cx="2683200" cy="411900"/>
            </a:xfrm>
            <a:prstGeom prst="rect">
              <a:avLst/>
            </a:prstGeom>
            <a:solidFill>
              <a:srgbClr val="CCA67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6" name="Google Shape;116;p17"/>
          <p:cNvSpPr txBox="1"/>
          <p:nvPr/>
        </p:nvSpPr>
        <p:spPr>
          <a:xfrm>
            <a:off x="3316800" y="1856871"/>
            <a:ext cx="2484300" cy="4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Viernes</a:t>
            </a:r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7" name="Google Shape;117;p17"/>
          <p:cNvSpPr txBox="1"/>
          <p:nvPr/>
        </p:nvSpPr>
        <p:spPr>
          <a:xfrm>
            <a:off x="3316825" y="2385275"/>
            <a:ext cx="2484300" cy="22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>
                <a:latin typeface="Open Sans"/>
                <a:ea typeface="Open Sans"/>
                <a:cs typeface="Open Sans"/>
                <a:sym typeface="Open Sans"/>
              </a:rPr>
              <a:t>Golf a las 7:00 a.m.</a:t>
            </a:r>
            <a:endParaRPr b="1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rPr lang="es-41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Escribe aquí tu texto Escribe aquí tu texto Escribe aquí tu texto Escribe aquí tu texto Escribe aquí tu texto.</a:t>
            </a:r>
            <a:endParaRPr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18" name="Google Shape;118;p17"/>
          <p:cNvGrpSpPr/>
          <p:nvPr/>
        </p:nvGrpSpPr>
        <p:grpSpPr>
          <a:xfrm>
            <a:off x="6022975" y="1862576"/>
            <a:ext cx="2685450" cy="2805000"/>
            <a:chOff x="6022975" y="1568580"/>
            <a:chExt cx="2685450" cy="2805000"/>
          </a:xfrm>
        </p:grpSpPr>
        <p:sp>
          <p:nvSpPr>
            <p:cNvPr id="119" name="Google Shape;119;p17"/>
            <p:cNvSpPr/>
            <p:nvPr/>
          </p:nvSpPr>
          <p:spPr>
            <a:xfrm>
              <a:off x="6022975" y="1568580"/>
              <a:ext cx="2683200" cy="2805000"/>
            </a:xfrm>
            <a:prstGeom prst="rect">
              <a:avLst/>
            </a:prstGeom>
            <a:noFill/>
            <a:ln cap="flat" cmpd="sng" w="9525">
              <a:solidFill>
                <a:srgbClr val="CCA67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7"/>
            <p:cNvSpPr txBox="1"/>
            <p:nvPr/>
          </p:nvSpPr>
          <p:spPr>
            <a:xfrm>
              <a:off x="6025225" y="1568600"/>
              <a:ext cx="2683200" cy="411900"/>
            </a:xfrm>
            <a:prstGeom prst="rect">
              <a:avLst/>
            </a:prstGeom>
            <a:solidFill>
              <a:srgbClr val="CCA67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1" name="Google Shape;121;p17"/>
          <p:cNvSpPr txBox="1"/>
          <p:nvPr/>
        </p:nvSpPr>
        <p:spPr>
          <a:xfrm>
            <a:off x="6107075" y="1856871"/>
            <a:ext cx="2484300" cy="4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Domingo</a:t>
            </a:r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2" name="Google Shape;122;p17"/>
          <p:cNvSpPr txBox="1"/>
          <p:nvPr/>
        </p:nvSpPr>
        <p:spPr>
          <a:xfrm>
            <a:off x="6105400" y="2385275"/>
            <a:ext cx="2494500" cy="22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Almuerzo al mediodía</a:t>
            </a:r>
            <a:endParaRPr b="1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rPr lang="es-41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Escribe aquí tu texto Escribe aquí tu texto Escribe aquí tu texto.</a:t>
            </a:r>
            <a:endParaRPr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8"/>
          <p:cNvSpPr/>
          <p:nvPr/>
        </p:nvSpPr>
        <p:spPr>
          <a:xfrm>
            <a:off x="0" y="0"/>
            <a:ext cx="9161100" cy="2484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8"/>
          <p:cNvSpPr txBox="1"/>
          <p:nvPr>
            <p:ph idx="4294967295"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chemeClr val="lt1"/>
                </a:solidFill>
              </a:rPr>
              <a:t>El séquito nupcial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descr="Mujer de espalda con cabello oscuro y un suéter blanco" id="129" name="Google Shape;129;p18"/>
          <p:cNvPicPr preferRelativeResize="0"/>
          <p:nvPr/>
        </p:nvPicPr>
        <p:blipFill rotWithShape="1">
          <a:blip r:embed="rId3">
            <a:alphaModFix/>
          </a:blip>
          <a:srcRect b="23025" l="32015" r="32015" t="23025"/>
          <a:stretch/>
        </p:blipFill>
        <p:spPr>
          <a:xfrm>
            <a:off x="431500" y="1351550"/>
            <a:ext cx="1644300" cy="16443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Hombre con la cabeza apoyada sobre el volante de un carrito de golf" id="130" name="Google Shape;130;p18"/>
          <p:cNvPicPr preferRelativeResize="0"/>
          <p:nvPr/>
        </p:nvPicPr>
        <p:blipFill rotWithShape="1">
          <a:blip r:embed="rId4">
            <a:alphaModFix/>
          </a:blip>
          <a:srcRect b="10394" l="31004" r="20844" t="3916"/>
          <a:stretch/>
        </p:blipFill>
        <p:spPr>
          <a:xfrm>
            <a:off x="2649442" y="1351550"/>
            <a:ext cx="1644300" cy="16443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Mujer con un sombrero de lana rojo y una camisa de mezclilla tomando una foto del fotógrafo" id="131" name="Google Shape;131;p18"/>
          <p:cNvPicPr preferRelativeResize="0"/>
          <p:nvPr/>
        </p:nvPicPr>
        <p:blipFill rotWithShape="1">
          <a:blip r:embed="rId5">
            <a:alphaModFix/>
          </a:blip>
          <a:srcRect b="4709" l="15987" r="23637" t="4718"/>
          <a:stretch/>
        </p:blipFill>
        <p:spPr>
          <a:xfrm>
            <a:off x="4867408" y="1351550"/>
            <a:ext cx="1644300" cy="16443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Mujer con anteojos de aviador sosteniendo un ramo de margaritas y girando hacia la cámara" id="132" name="Google Shape;132;p18"/>
          <p:cNvPicPr preferRelativeResize="0"/>
          <p:nvPr/>
        </p:nvPicPr>
        <p:blipFill rotWithShape="1">
          <a:blip r:embed="rId6">
            <a:alphaModFix/>
          </a:blip>
          <a:srcRect b="0" l="16666" r="16666" t="0"/>
          <a:stretch/>
        </p:blipFill>
        <p:spPr>
          <a:xfrm>
            <a:off x="7085375" y="1351550"/>
            <a:ext cx="1644300" cy="16443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33" name="Google Shape;133;p18"/>
          <p:cNvSpPr txBox="1"/>
          <p:nvPr/>
        </p:nvSpPr>
        <p:spPr>
          <a:xfrm>
            <a:off x="4584169" y="3957066"/>
            <a:ext cx="2177400" cy="11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-419" sz="12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Escribe aquí tu texto Escribe aquí tu texto Escribe aquí tu texto Escribe aquí tu texto</a:t>
            </a:r>
            <a:endParaRPr sz="12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4" name="Google Shape;134;p18"/>
          <p:cNvSpPr txBox="1"/>
          <p:nvPr/>
        </p:nvSpPr>
        <p:spPr>
          <a:xfrm>
            <a:off x="164950" y="3108900"/>
            <a:ext cx="2177400" cy="4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-419"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Nombre de la persona 1</a:t>
            </a:r>
            <a:endParaRPr sz="18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35" name="Google Shape;135;p18"/>
          <p:cNvCxnSpPr/>
          <p:nvPr/>
        </p:nvCxnSpPr>
        <p:spPr>
          <a:xfrm>
            <a:off x="1118175" y="3929099"/>
            <a:ext cx="270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6" name="Google Shape;136;p18"/>
          <p:cNvSpPr txBox="1"/>
          <p:nvPr/>
        </p:nvSpPr>
        <p:spPr>
          <a:xfrm>
            <a:off x="164925" y="3957077"/>
            <a:ext cx="2177400" cy="11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-419" sz="12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Escribe aquí tu texto Escribe aquí tu texto Escribe aquí tu texto Escribe aquí tu texto</a:t>
            </a:r>
            <a:endParaRPr sz="12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7" name="Google Shape;137;p18"/>
          <p:cNvSpPr txBox="1"/>
          <p:nvPr/>
        </p:nvSpPr>
        <p:spPr>
          <a:xfrm>
            <a:off x="2374559" y="3108900"/>
            <a:ext cx="2177400" cy="4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-419"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Nombre de la persona 2</a:t>
            </a:r>
            <a:endParaRPr sz="18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38" name="Google Shape;138;p18"/>
          <p:cNvCxnSpPr/>
          <p:nvPr/>
        </p:nvCxnSpPr>
        <p:spPr>
          <a:xfrm>
            <a:off x="3327800" y="3929088"/>
            <a:ext cx="270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9" name="Google Shape;139;p18"/>
          <p:cNvSpPr txBox="1"/>
          <p:nvPr/>
        </p:nvSpPr>
        <p:spPr>
          <a:xfrm>
            <a:off x="2374545" y="3957066"/>
            <a:ext cx="2177400" cy="11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-419" sz="12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Escribe aquí tu texto Escribe aquí tu texto Escribe aquí tu texto Escribe aquí tu texto</a:t>
            </a:r>
            <a:endParaRPr sz="12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0" name="Google Shape;140;p18"/>
          <p:cNvSpPr txBox="1"/>
          <p:nvPr/>
        </p:nvSpPr>
        <p:spPr>
          <a:xfrm>
            <a:off x="4584180" y="3108900"/>
            <a:ext cx="2177400" cy="4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-419"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Nombre de la persona 3</a:t>
            </a:r>
            <a:endParaRPr sz="18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41" name="Google Shape;141;p18"/>
          <p:cNvCxnSpPr/>
          <p:nvPr/>
        </p:nvCxnSpPr>
        <p:spPr>
          <a:xfrm>
            <a:off x="5554075" y="3929088"/>
            <a:ext cx="270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2" name="Google Shape;142;p18"/>
          <p:cNvSpPr txBox="1"/>
          <p:nvPr/>
        </p:nvSpPr>
        <p:spPr>
          <a:xfrm>
            <a:off x="6793801" y="3108900"/>
            <a:ext cx="2177400" cy="4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-419"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Nombre de la persona 4</a:t>
            </a:r>
            <a:endParaRPr sz="18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43" name="Google Shape;143;p18"/>
          <p:cNvCxnSpPr/>
          <p:nvPr/>
        </p:nvCxnSpPr>
        <p:spPr>
          <a:xfrm>
            <a:off x="7747050" y="3929088"/>
            <a:ext cx="270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4" name="Google Shape;144;p18"/>
          <p:cNvSpPr txBox="1"/>
          <p:nvPr/>
        </p:nvSpPr>
        <p:spPr>
          <a:xfrm>
            <a:off x="6793795" y="3957066"/>
            <a:ext cx="2177400" cy="11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-419" sz="12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Escribe aquí tu texto Escribe aquí tu texto Escribe aquí tu texto Escribe aquí tu texto</a:t>
            </a:r>
            <a:endParaRPr sz="12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9"/>
          <p:cNvSpPr txBox="1"/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Cómo llegar</a:t>
            </a:r>
            <a:endParaRPr/>
          </a:p>
        </p:txBody>
      </p:sp>
      <p:sp>
        <p:nvSpPr>
          <p:cNvPr id="150" name="Google Shape;150;p19"/>
          <p:cNvSpPr txBox="1"/>
          <p:nvPr>
            <p:ph idx="1" type="subTitle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¡</a:t>
            </a:r>
            <a:r>
              <a:rPr lang="es-419"/>
              <a:t>El viaje en tren permite ver paisajes </a:t>
            </a:r>
            <a:br>
              <a:rPr lang="es-419"/>
            </a:br>
            <a:r>
              <a:rPr lang="es-419"/>
              <a:t>muy pintorescos</a:t>
            </a:r>
            <a:r>
              <a:rPr lang="es-419"/>
              <a:t>!</a:t>
            </a:r>
            <a:endParaRPr/>
          </a:p>
        </p:txBody>
      </p:sp>
      <p:sp>
        <p:nvSpPr>
          <p:cNvPr id="151" name="Google Shape;151;p1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2100"/>
              <a:t>En tren</a:t>
            </a:r>
            <a:endParaRPr b="1"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100"/>
              <a:t>Calle 123</a:t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100"/>
              <a:t>Ciudad, Provincia 12345</a:t>
            </a:r>
            <a:endParaRPr sz="21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s-419" sz="2100"/>
              <a:t>En avión</a:t>
            </a:r>
            <a:endParaRPr b="1"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s-419" sz="2100"/>
              <a:t>Calle 123</a:t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-419" sz="2100"/>
              <a:t>Ciudad, Provincia 12345</a:t>
            </a:r>
            <a:endParaRPr sz="21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6" name="Google Shape;156;p20"/>
          <p:cNvCxnSpPr/>
          <p:nvPr/>
        </p:nvCxnSpPr>
        <p:spPr>
          <a:xfrm>
            <a:off x="433425" y="3724283"/>
            <a:ext cx="3891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7" name="Google Shape;157;p20"/>
          <p:cNvCxnSpPr/>
          <p:nvPr/>
        </p:nvCxnSpPr>
        <p:spPr>
          <a:xfrm>
            <a:off x="4941300" y="3724283"/>
            <a:ext cx="3891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Vista de un edificio de color azul con cuatro palmeras altas en frente" id="158" name="Google Shape;158;p20"/>
          <p:cNvPicPr preferRelativeResize="0"/>
          <p:nvPr/>
        </p:nvPicPr>
        <p:blipFill rotWithShape="1">
          <a:blip r:embed="rId3">
            <a:alphaModFix/>
          </a:blip>
          <a:srcRect b="8931" l="2530" r="4773" t="27592"/>
          <a:stretch/>
        </p:blipFill>
        <p:spPr>
          <a:xfrm>
            <a:off x="425025" y="394674"/>
            <a:ext cx="3891001" cy="1998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os cámaras antiguas en un estante de madera" id="159" name="Google Shape;159;p20"/>
          <p:cNvPicPr preferRelativeResize="0"/>
          <p:nvPr/>
        </p:nvPicPr>
        <p:blipFill rotWithShape="1">
          <a:blip r:embed="rId4">
            <a:alphaModFix/>
          </a:blip>
          <a:srcRect b="14402" l="1512" r="1503" t="22481"/>
          <a:stretch/>
        </p:blipFill>
        <p:spPr>
          <a:xfrm>
            <a:off x="425035" y="2499902"/>
            <a:ext cx="1935230" cy="94461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oma cenital artística de un café de color caramelo en una taza blanca sobre un fondo rojo sólido" id="160" name="Google Shape;160;p20"/>
          <p:cNvPicPr preferRelativeResize="0"/>
          <p:nvPr/>
        </p:nvPicPr>
        <p:blipFill rotWithShape="1">
          <a:blip r:embed="rId5">
            <a:alphaModFix/>
          </a:blip>
          <a:srcRect b="12597" l="8753" r="8745" t="12597"/>
          <a:stretch/>
        </p:blipFill>
        <p:spPr>
          <a:xfrm>
            <a:off x="2464080" y="2499902"/>
            <a:ext cx="1851925" cy="944608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0"/>
          <p:cNvSpPr txBox="1"/>
          <p:nvPr>
            <p:ph idx="4294967295" type="body"/>
          </p:nvPr>
        </p:nvSpPr>
        <p:spPr>
          <a:xfrm>
            <a:off x="318850" y="3771900"/>
            <a:ext cx="3999900" cy="53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2100">
                <a:solidFill>
                  <a:schemeClr val="accent3"/>
                </a:solidFill>
              </a:rPr>
              <a:t>Nombre del hotel</a:t>
            </a:r>
            <a:endParaRPr b="1" sz="2100">
              <a:solidFill>
                <a:schemeClr val="accent3"/>
              </a:solidFill>
            </a:endParaRPr>
          </a:p>
        </p:txBody>
      </p:sp>
      <p:sp>
        <p:nvSpPr>
          <p:cNvPr id="162" name="Google Shape;162;p20"/>
          <p:cNvSpPr txBox="1"/>
          <p:nvPr>
            <p:ph idx="4294967295" type="body"/>
          </p:nvPr>
        </p:nvSpPr>
        <p:spPr>
          <a:xfrm>
            <a:off x="318844" y="4228050"/>
            <a:ext cx="3999900" cy="63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-419" sz="1200"/>
              <a:t>Inserta tu texto aquí Inserta tu texto aquí Inserta tu texto aquí Inserta tu texto aquí Inserta tu texto aquí</a:t>
            </a:r>
            <a:endParaRPr sz="1200"/>
          </a:p>
        </p:txBody>
      </p:sp>
      <p:pic>
        <p:nvPicPr>
          <p:cNvPr descr="Marco verde brillante de la puerta y la ventana de un edificio blanco" id="163" name="Google Shape;163;p20"/>
          <p:cNvPicPr preferRelativeResize="0"/>
          <p:nvPr/>
        </p:nvPicPr>
        <p:blipFill rotWithShape="1">
          <a:blip r:embed="rId6">
            <a:alphaModFix/>
          </a:blip>
          <a:srcRect b="-87" l="19792" r="2742" t="12827"/>
          <a:stretch/>
        </p:blipFill>
        <p:spPr>
          <a:xfrm>
            <a:off x="4941300" y="397925"/>
            <a:ext cx="3891000" cy="3046575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0"/>
          <p:cNvSpPr txBox="1"/>
          <p:nvPr>
            <p:ph idx="4294967295" type="body"/>
          </p:nvPr>
        </p:nvSpPr>
        <p:spPr>
          <a:xfrm>
            <a:off x="4825250" y="3771900"/>
            <a:ext cx="3999900" cy="53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2100">
                <a:solidFill>
                  <a:schemeClr val="accent3"/>
                </a:solidFill>
              </a:rPr>
              <a:t>Nombre del hotel</a:t>
            </a:r>
            <a:endParaRPr b="1" sz="2100">
              <a:solidFill>
                <a:schemeClr val="accent3"/>
              </a:solidFill>
            </a:endParaRPr>
          </a:p>
        </p:txBody>
      </p:sp>
      <p:sp>
        <p:nvSpPr>
          <p:cNvPr id="165" name="Google Shape;165;p20"/>
          <p:cNvSpPr txBox="1"/>
          <p:nvPr>
            <p:ph idx="4294967295" type="body"/>
          </p:nvPr>
        </p:nvSpPr>
        <p:spPr>
          <a:xfrm>
            <a:off x="4825256" y="4228050"/>
            <a:ext cx="3999900" cy="63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-419" sz="1200"/>
              <a:t>Inserta tu texto aquí Inserta tu texto aquí Inserta tu texto aquí Inserta tu texto aquí Inserta tu texto aquí</a:t>
            </a:r>
            <a:endParaRPr sz="12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1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Actividades</a:t>
            </a:r>
            <a:endParaRPr/>
          </a:p>
        </p:txBody>
      </p:sp>
      <p:sp>
        <p:nvSpPr>
          <p:cNvPr id="171" name="Google Shape;171;p21"/>
          <p:cNvSpPr txBox="1"/>
          <p:nvPr>
            <p:ph idx="1" type="body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Estas son algunas de nuestras actividades favoritas en Nombre de la Iglesia, Ciudad y sus alrededores</a:t>
            </a:r>
            <a:r>
              <a:rPr lang="es-419"/>
              <a:t>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b="1" lang="es-419"/>
              <a:t>Pasear por el lago</a:t>
            </a:r>
            <a:br>
              <a:rPr lang="es-419"/>
            </a:br>
            <a:r>
              <a:rPr lang="es-419"/>
              <a:t>Inserta tu texto aquí Inserta tu texto aquí Inserta tu texto aquí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b="1" lang="es-419"/>
              <a:t>Go for a hike</a:t>
            </a:r>
            <a:br>
              <a:rPr lang="es-419"/>
            </a:br>
            <a:r>
              <a:rPr lang="es-419"/>
              <a:t>Inserta tu texto aquí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s-419"/>
              <a:t>Visitar nuestra pista de patineta</a:t>
            </a:r>
            <a:br>
              <a:rPr lang="es-419"/>
            </a:br>
            <a:r>
              <a:rPr lang="es-419"/>
              <a:t>Inserta tu texto aquí</a:t>
            </a:r>
            <a:endParaRPr/>
          </a:p>
        </p:txBody>
      </p:sp>
      <p:pic>
        <p:nvPicPr>
          <p:cNvPr descr="Mujer de cabello largo y rubio mirando un lago" id="172" name="Google Shape;172;p21"/>
          <p:cNvPicPr preferRelativeResize="0"/>
          <p:nvPr/>
        </p:nvPicPr>
        <p:blipFill rotWithShape="1">
          <a:blip r:embed="rId3">
            <a:alphaModFix/>
          </a:blip>
          <a:srcRect b="0" l="0" r="30594" t="0"/>
          <a:stretch/>
        </p:blipFill>
        <p:spPr>
          <a:xfrm>
            <a:off x="4705150" y="342525"/>
            <a:ext cx="2035799" cy="19554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imer plano de piernas caminando por un sendero de madera en un bosque" id="173" name="Google Shape;173;p21"/>
          <p:cNvPicPr preferRelativeResize="0"/>
          <p:nvPr/>
        </p:nvPicPr>
        <p:blipFill rotWithShape="1">
          <a:blip r:embed="rId4">
            <a:alphaModFix/>
          </a:blip>
          <a:srcRect b="0" l="30594" r="0" t="0"/>
          <a:stretch/>
        </p:blipFill>
        <p:spPr>
          <a:xfrm>
            <a:off x="6788225" y="342525"/>
            <a:ext cx="2035799" cy="19554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ombre saltando en una pista de patinetas de California" id="174" name="Google Shape;174;p21"/>
          <p:cNvPicPr preferRelativeResize="0"/>
          <p:nvPr/>
        </p:nvPicPr>
        <p:blipFill rotWithShape="1">
          <a:blip r:embed="rId5">
            <a:alphaModFix/>
          </a:blip>
          <a:srcRect b="11535" l="0" r="0" t="0"/>
          <a:stretch/>
        </p:blipFill>
        <p:spPr>
          <a:xfrm>
            <a:off x="4705150" y="2329925"/>
            <a:ext cx="4127101" cy="2420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607D8B"/>
      </a:accent3>
      <a:accent4>
        <a:srgbClr val="78909C"/>
      </a:accent4>
      <a:accent5>
        <a:srgbClr val="57BB8A"/>
      </a:accent5>
      <a:accent6>
        <a:srgbClr val="DCE755"/>
      </a:accent6>
      <a:hlink>
        <a:srgbClr val="57BB8A"/>
      </a:hlink>
      <a:folHlink>
        <a:srgbClr val="57BB8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